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3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38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6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89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61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74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84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74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16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3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8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A92FC-CB31-4C7B-8810-CBB9655D701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C0154-15B2-4238-BB02-808FC32B9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Предложения АО «СК «Ак Барс» по сотрудничеству с предприятиями Омской области от 12.04.2022 г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6085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800" dirty="0" smtClean="0">
                <a:solidFill>
                  <a:srgbClr val="C00000"/>
                </a:solidFill>
              </a:rPr>
              <a:t>Готовы развивать  дальнейшее сотрудничество с</a:t>
            </a:r>
            <a:r>
              <a:rPr lang="ru-RU" sz="1800" dirty="0" smtClean="0"/>
              <a:t>: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АО «Омский научно-исследовательский институт приборостроения»;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АО «Криогенная техника»;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АО «Высокие Технологии»;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ФГУП «ФНЦП Прогресс».</a:t>
            </a:r>
          </a:p>
          <a:p>
            <a:pPr marL="285750" indent="-285750" algn="l">
              <a:buFontTx/>
              <a:buChar char="-"/>
            </a:pP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>
                <a:solidFill>
                  <a:srgbClr val="C00000"/>
                </a:solidFill>
              </a:rPr>
              <a:t>Г</a:t>
            </a:r>
            <a:r>
              <a:rPr lang="ru-RU" sz="2800" dirty="0" smtClean="0">
                <a:solidFill>
                  <a:srgbClr val="C00000"/>
                </a:solidFill>
              </a:rPr>
              <a:t>отовы вернуться к обсуждению вопросов строительства серии речных барж</a:t>
            </a:r>
            <a:r>
              <a:rPr lang="ru-RU" sz="2800" dirty="0" smtClean="0">
                <a:solidFill>
                  <a:schemeClr val="tx1"/>
                </a:solidFill>
              </a:rPr>
              <a:t>, данную проработку  вели в 2019 году для компании «Зерно Сибири».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Имеется современный проект речной баржи, все расчеты и документация для строительства.</a:t>
            </a:r>
          </a:p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Готовы 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участвовать в строительстве маломерных судов </a:t>
            </a:r>
            <a:r>
              <a:rPr lang="ru-RU" sz="2800" dirty="0" smtClean="0">
                <a:solidFill>
                  <a:schemeClr val="tx1"/>
                </a:solidFill>
              </a:rPr>
              <a:t>для Иртыша с размещением производства в Омске.</a:t>
            </a:r>
          </a:p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pPr algn="l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47646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94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Предложения АО «СК «Ак Барс» по сотрудничеству с предприятиями Омской области от 12.04.2022 г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АО «СК «Ак Барс» по сотрудничеству с предприятиями Омской области от 12.04.2022 г</dc:title>
  <dc:creator>User</dc:creator>
  <cp:lastModifiedBy>User</cp:lastModifiedBy>
  <cp:revision>2</cp:revision>
  <dcterms:created xsi:type="dcterms:W3CDTF">2022-04-13T03:49:07Z</dcterms:created>
  <dcterms:modified xsi:type="dcterms:W3CDTF">2022-04-13T04:17:49Z</dcterms:modified>
</cp:coreProperties>
</file>